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E9081C-F571-45F2-9481-D4129B26DF30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45DC5C4-15E1-4A55-A91E-5BB12E41CFF6}">
      <dgm:prSet phldrT="[Text]" phldr="1"/>
      <dgm:spPr/>
      <dgm:t>
        <a:bodyPr/>
        <a:lstStyle/>
        <a:p>
          <a:endParaRPr lang="en-US" dirty="0"/>
        </a:p>
      </dgm:t>
    </dgm:pt>
    <dgm:pt modelId="{EE0FCD52-B8DA-4EA9-AB3F-C370805207B4}" type="parTrans" cxnId="{408B58A5-3440-4B4F-97DA-4FDB04517606}">
      <dgm:prSet/>
      <dgm:spPr/>
      <dgm:t>
        <a:bodyPr/>
        <a:lstStyle/>
        <a:p>
          <a:endParaRPr lang="en-US"/>
        </a:p>
      </dgm:t>
    </dgm:pt>
    <dgm:pt modelId="{7205ACF9-3BDA-4264-B9EC-642B13289821}" type="sibTrans" cxnId="{408B58A5-3440-4B4F-97DA-4FDB04517606}">
      <dgm:prSet/>
      <dgm:spPr/>
      <dgm:t>
        <a:bodyPr/>
        <a:lstStyle/>
        <a:p>
          <a:endParaRPr lang="en-US"/>
        </a:p>
      </dgm:t>
    </dgm:pt>
    <dgm:pt modelId="{44DC0D7A-C323-49B2-AB12-D5C33AA01E29}">
      <dgm:prSet phldrT="[Text]"/>
      <dgm:spPr/>
      <dgm:t>
        <a:bodyPr/>
        <a:lstStyle/>
        <a:p>
          <a:endParaRPr lang="en-US"/>
        </a:p>
      </dgm:t>
    </dgm:pt>
    <dgm:pt modelId="{DF4683CE-D44F-4DF9-B39D-818430EBE8B0}" type="parTrans" cxnId="{972CE00A-083F-4A6B-A741-A47F3BF59B6F}">
      <dgm:prSet/>
      <dgm:spPr/>
      <dgm:t>
        <a:bodyPr/>
        <a:lstStyle/>
        <a:p>
          <a:endParaRPr lang="en-US"/>
        </a:p>
      </dgm:t>
    </dgm:pt>
    <dgm:pt modelId="{D2807DE2-27A4-4E3F-975E-35091A4B79FB}" type="sibTrans" cxnId="{972CE00A-083F-4A6B-A741-A47F3BF59B6F}">
      <dgm:prSet/>
      <dgm:spPr/>
      <dgm:t>
        <a:bodyPr/>
        <a:lstStyle/>
        <a:p>
          <a:endParaRPr lang="en-US"/>
        </a:p>
      </dgm:t>
    </dgm:pt>
    <dgm:pt modelId="{EF4233A8-D3D5-46D3-8C77-BA73019A361D}">
      <dgm:prSet phldrT="[Text]"/>
      <dgm:spPr/>
      <dgm:t>
        <a:bodyPr/>
        <a:lstStyle/>
        <a:p>
          <a:endParaRPr lang="en-US"/>
        </a:p>
      </dgm:t>
    </dgm:pt>
    <dgm:pt modelId="{C0B5C6EF-D84C-4C81-BBC2-3B8805BCA1E8}" type="parTrans" cxnId="{2F77FA54-2F30-4943-80C5-ABA033139EF1}">
      <dgm:prSet/>
      <dgm:spPr/>
      <dgm:t>
        <a:bodyPr/>
        <a:lstStyle/>
        <a:p>
          <a:endParaRPr lang="en-US"/>
        </a:p>
      </dgm:t>
    </dgm:pt>
    <dgm:pt modelId="{E56BFC58-9187-47FA-A19C-7FCEBB642C34}" type="sibTrans" cxnId="{2F77FA54-2F30-4943-80C5-ABA033139EF1}">
      <dgm:prSet/>
      <dgm:spPr/>
      <dgm:t>
        <a:bodyPr/>
        <a:lstStyle/>
        <a:p>
          <a:endParaRPr lang="en-US"/>
        </a:p>
      </dgm:t>
    </dgm:pt>
    <dgm:pt modelId="{5FC01FF9-29CF-4573-9C3A-402AD57228DF}">
      <dgm:prSet phldrT="[Text]"/>
      <dgm:spPr/>
      <dgm:t>
        <a:bodyPr/>
        <a:lstStyle/>
        <a:p>
          <a:endParaRPr lang="en-US"/>
        </a:p>
      </dgm:t>
    </dgm:pt>
    <dgm:pt modelId="{206FF9E6-111A-44A6-8413-7AE708DDAFEF}" type="parTrans" cxnId="{4D3038B4-4FB9-4F9D-83D2-788236C4BBB5}">
      <dgm:prSet/>
      <dgm:spPr/>
      <dgm:t>
        <a:bodyPr/>
        <a:lstStyle/>
        <a:p>
          <a:endParaRPr lang="en-US"/>
        </a:p>
      </dgm:t>
    </dgm:pt>
    <dgm:pt modelId="{BE7B6E16-4D56-4562-9942-84178BA21903}" type="sibTrans" cxnId="{4D3038B4-4FB9-4F9D-83D2-788236C4BBB5}">
      <dgm:prSet/>
      <dgm:spPr/>
      <dgm:t>
        <a:bodyPr/>
        <a:lstStyle/>
        <a:p>
          <a:endParaRPr lang="en-US"/>
        </a:p>
      </dgm:t>
    </dgm:pt>
    <dgm:pt modelId="{29788D49-6AFD-4D4B-8266-F4CCFB7A30C5}">
      <dgm:prSet phldrT="[Text]"/>
      <dgm:spPr/>
      <dgm:t>
        <a:bodyPr/>
        <a:lstStyle/>
        <a:p>
          <a:endParaRPr lang="en-US"/>
        </a:p>
      </dgm:t>
    </dgm:pt>
    <dgm:pt modelId="{96054E64-0C60-40A9-A9BD-68EBDB0F1592}" type="parTrans" cxnId="{04BC70E2-A186-4823-96E8-139A6684BCDA}">
      <dgm:prSet/>
      <dgm:spPr/>
      <dgm:t>
        <a:bodyPr/>
        <a:lstStyle/>
        <a:p>
          <a:endParaRPr lang="en-US"/>
        </a:p>
      </dgm:t>
    </dgm:pt>
    <dgm:pt modelId="{F8ACC56F-7B35-48D3-B73B-F4308CBB3529}" type="sibTrans" cxnId="{04BC70E2-A186-4823-96E8-139A6684BCDA}">
      <dgm:prSet/>
      <dgm:spPr/>
      <dgm:t>
        <a:bodyPr/>
        <a:lstStyle/>
        <a:p>
          <a:endParaRPr lang="en-US"/>
        </a:p>
      </dgm:t>
    </dgm:pt>
    <dgm:pt modelId="{D35D0C56-8D1A-41DD-B4AF-FDB76A27A704}">
      <dgm:prSet phldrT="[Text]"/>
      <dgm:spPr/>
      <dgm:t>
        <a:bodyPr/>
        <a:lstStyle/>
        <a:p>
          <a:endParaRPr lang="en-US"/>
        </a:p>
      </dgm:t>
    </dgm:pt>
    <dgm:pt modelId="{D14CDF7C-B72A-4663-B9CE-31CCFC930CAE}" type="parTrans" cxnId="{91A9560E-36D9-437E-8AB4-80621C042D12}">
      <dgm:prSet/>
      <dgm:spPr/>
      <dgm:t>
        <a:bodyPr/>
        <a:lstStyle/>
        <a:p>
          <a:endParaRPr lang="en-US"/>
        </a:p>
      </dgm:t>
    </dgm:pt>
    <dgm:pt modelId="{0356C957-0CC6-445E-9623-5FF23A1F65F8}" type="sibTrans" cxnId="{91A9560E-36D9-437E-8AB4-80621C042D12}">
      <dgm:prSet/>
      <dgm:spPr/>
      <dgm:t>
        <a:bodyPr/>
        <a:lstStyle/>
        <a:p>
          <a:endParaRPr lang="en-US"/>
        </a:p>
      </dgm:t>
    </dgm:pt>
    <dgm:pt modelId="{DBD4752F-66A2-4ABD-A8E2-95011835D9D4}">
      <dgm:prSet phldrT="[Text]"/>
      <dgm:spPr/>
      <dgm:t>
        <a:bodyPr/>
        <a:lstStyle/>
        <a:p>
          <a:endParaRPr lang="en-US"/>
        </a:p>
      </dgm:t>
    </dgm:pt>
    <dgm:pt modelId="{EC91A7AB-6921-4448-BD0F-B8B98CD634FC}" type="parTrans" cxnId="{4CC4330A-4942-49CC-8A0F-E39BE98EC941}">
      <dgm:prSet/>
      <dgm:spPr/>
      <dgm:t>
        <a:bodyPr/>
        <a:lstStyle/>
        <a:p>
          <a:endParaRPr lang="en-US"/>
        </a:p>
      </dgm:t>
    </dgm:pt>
    <dgm:pt modelId="{6C2330AC-471B-4C08-9944-59743D251469}" type="sibTrans" cxnId="{4CC4330A-4942-49CC-8A0F-E39BE98EC941}">
      <dgm:prSet/>
      <dgm:spPr/>
      <dgm:t>
        <a:bodyPr/>
        <a:lstStyle/>
        <a:p>
          <a:endParaRPr lang="en-US"/>
        </a:p>
      </dgm:t>
    </dgm:pt>
    <dgm:pt modelId="{BD57E5A7-5464-459E-A796-534FFD03C0AD}">
      <dgm:prSet phldrT="[Text]"/>
      <dgm:spPr/>
      <dgm:t>
        <a:bodyPr/>
        <a:lstStyle/>
        <a:p>
          <a:endParaRPr lang="en-US"/>
        </a:p>
      </dgm:t>
    </dgm:pt>
    <dgm:pt modelId="{DB3FB9F1-7BEE-424A-BABD-5F774F89B7F9}" type="parTrans" cxnId="{8717F388-C5A0-4F72-8948-7BAF7F7263B5}">
      <dgm:prSet/>
      <dgm:spPr/>
      <dgm:t>
        <a:bodyPr/>
        <a:lstStyle/>
        <a:p>
          <a:endParaRPr lang="en-US"/>
        </a:p>
      </dgm:t>
    </dgm:pt>
    <dgm:pt modelId="{D06BE141-5646-46F6-B445-5B3D3ABF6DDE}" type="sibTrans" cxnId="{8717F388-C5A0-4F72-8948-7BAF7F7263B5}">
      <dgm:prSet/>
      <dgm:spPr/>
      <dgm:t>
        <a:bodyPr/>
        <a:lstStyle/>
        <a:p>
          <a:endParaRPr lang="en-US"/>
        </a:p>
      </dgm:t>
    </dgm:pt>
    <dgm:pt modelId="{2E19AEC4-0D77-48D4-8D2D-00736FD2E180}">
      <dgm:prSet/>
      <dgm:spPr/>
      <dgm:t>
        <a:bodyPr/>
        <a:lstStyle/>
        <a:p>
          <a:endParaRPr lang="en-US"/>
        </a:p>
      </dgm:t>
    </dgm:pt>
    <dgm:pt modelId="{C884D6E6-ACEC-470F-AC5E-C1E6F98D5A6A}" type="parTrans" cxnId="{02BF92C0-FBC1-4B71-A068-7E0B7B8FEF5C}">
      <dgm:prSet/>
      <dgm:spPr/>
      <dgm:t>
        <a:bodyPr/>
        <a:lstStyle/>
        <a:p>
          <a:endParaRPr lang="en-US"/>
        </a:p>
      </dgm:t>
    </dgm:pt>
    <dgm:pt modelId="{0457A392-F839-4985-A9CA-BFC4F700126D}" type="sibTrans" cxnId="{02BF92C0-FBC1-4B71-A068-7E0B7B8FEF5C}">
      <dgm:prSet/>
      <dgm:spPr/>
      <dgm:t>
        <a:bodyPr/>
        <a:lstStyle/>
        <a:p>
          <a:endParaRPr lang="en-US"/>
        </a:p>
      </dgm:t>
    </dgm:pt>
    <dgm:pt modelId="{792AE1C6-3D42-4EA8-B3C6-0312DFA1E83D}">
      <dgm:prSet/>
      <dgm:spPr/>
      <dgm:t>
        <a:bodyPr/>
        <a:lstStyle/>
        <a:p>
          <a:endParaRPr lang="en-US"/>
        </a:p>
      </dgm:t>
    </dgm:pt>
    <dgm:pt modelId="{8238732D-60FA-466D-B510-68099D60484C}" type="parTrans" cxnId="{D2E94C59-32ED-44EA-80CB-4F6DA74826A0}">
      <dgm:prSet/>
      <dgm:spPr/>
      <dgm:t>
        <a:bodyPr/>
        <a:lstStyle/>
        <a:p>
          <a:endParaRPr lang="en-US"/>
        </a:p>
      </dgm:t>
    </dgm:pt>
    <dgm:pt modelId="{4AF6FA7A-9EB4-4E4A-9A17-0A6DC7B4A6B6}" type="sibTrans" cxnId="{D2E94C59-32ED-44EA-80CB-4F6DA74826A0}">
      <dgm:prSet/>
      <dgm:spPr/>
      <dgm:t>
        <a:bodyPr/>
        <a:lstStyle/>
        <a:p>
          <a:endParaRPr lang="en-US"/>
        </a:p>
      </dgm:t>
    </dgm:pt>
    <dgm:pt modelId="{40021949-F2DC-4812-9296-5B0FFF550985}">
      <dgm:prSet/>
      <dgm:spPr/>
      <dgm:t>
        <a:bodyPr/>
        <a:lstStyle/>
        <a:p>
          <a:endParaRPr lang="en-US"/>
        </a:p>
      </dgm:t>
    </dgm:pt>
    <dgm:pt modelId="{672D53AC-8230-46AC-B6FF-C5CDD522F386}" type="parTrans" cxnId="{BAAC7980-4A5B-4136-8CE3-11FE3476C71D}">
      <dgm:prSet/>
      <dgm:spPr/>
      <dgm:t>
        <a:bodyPr/>
        <a:lstStyle/>
        <a:p>
          <a:endParaRPr lang="en-US"/>
        </a:p>
      </dgm:t>
    </dgm:pt>
    <dgm:pt modelId="{66EB6D99-A87E-4C98-BE34-4A47EB79B434}" type="sibTrans" cxnId="{BAAC7980-4A5B-4136-8CE3-11FE3476C71D}">
      <dgm:prSet/>
      <dgm:spPr/>
      <dgm:t>
        <a:bodyPr/>
        <a:lstStyle/>
        <a:p>
          <a:endParaRPr lang="en-US"/>
        </a:p>
      </dgm:t>
    </dgm:pt>
    <dgm:pt modelId="{C92275F1-02CD-4962-88A1-9C93AA081C79}">
      <dgm:prSet/>
      <dgm:spPr/>
      <dgm:t>
        <a:bodyPr/>
        <a:lstStyle/>
        <a:p>
          <a:endParaRPr lang="en-US"/>
        </a:p>
      </dgm:t>
    </dgm:pt>
    <dgm:pt modelId="{1EB79781-8781-4423-8B3A-F66071359B52}" type="parTrans" cxnId="{C2889C91-2D10-427B-BECB-260486959FFE}">
      <dgm:prSet/>
      <dgm:spPr/>
      <dgm:t>
        <a:bodyPr/>
        <a:lstStyle/>
        <a:p>
          <a:endParaRPr lang="en-US"/>
        </a:p>
      </dgm:t>
    </dgm:pt>
    <dgm:pt modelId="{1E93B5B6-0061-470C-9E97-B2D66930F891}" type="sibTrans" cxnId="{C2889C91-2D10-427B-BECB-260486959FFE}">
      <dgm:prSet/>
      <dgm:spPr/>
      <dgm:t>
        <a:bodyPr/>
        <a:lstStyle/>
        <a:p>
          <a:endParaRPr lang="en-US"/>
        </a:p>
      </dgm:t>
    </dgm:pt>
    <dgm:pt modelId="{06E3BF8B-D17F-4167-9126-977C660FEA33}" type="pres">
      <dgm:prSet presAssocID="{20E9081C-F571-45F2-9481-D4129B26DF30}" presName="cycle" presStyleCnt="0">
        <dgm:presLayoutVars>
          <dgm:dir val="rev"/>
          <dgm:resizeHandles val="exact"/>
        </dgm:presLayoutVars>
      </dgm:prSet>
      <dgm:spPr/>
    </dgm:pt>
    <dgm:pt modelId="{181F4827-688F-47E1-BCA4-970F32AC83B3}" type="pres">
      <dgm:prSet presAssocID="{445DC5C4-15E1-4A55-A91E-5BB12E41CFF6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23EF38-C177-4D94-9507-DCFB11E1FA15}" type="pres">
      <dgm:prSet presAssocID="{7205ACF9-3BDA-4264-B9EC-642B13289821}" presName="sibTrans" presStyleLbl="sibTrans2D1" presStyleIdx="0" presStyleCnt="8"/>
      <dgm:spPr/>
    </dgm:pt>
    <dgm:pt modelId="{2E08DB9B-20CE-49F1-9B2E-A38048595F2C}" type="pres">
      <dgm:prSet presAssocID="{7205ACF9-3BDA-4264-B9EC-642B13289821}" presName="connectorText" presStyleLbl="sibTrans2D1" presStyleIdx="0" presStyleCnt="8"/>
      <dgm:spPr/>
    </dgm:pt>
    <dgm:pt modelId="{79A3E22D-DF3A-4060-8B0E-66C1C59CB7A0}" type="pres">
      <dgm:prSet presAssocID="{EF4233A8-D3D5-46D3-8C77-BA73019A361D}" presName="node" presStyleLbl="node1" presStyleIdx="1" presStyleCnt="8">
        <dgm:presLayoutVars>
          <dgm:bulletEnabled val="1"/>
        </dgm:presLayoutVars>
      </dgm:prSet>
      <dgm:spPr/>
    </dgm:pt>
    <dgm:pt modelId="{9D12144E-4F85-4CC9-BE75-BE840E361C32}" type="pres">
      <dgm:prSet presAssocID="{E56BFC58-9187-47FA-A19C-7FCEBB642C34}" presName="sibTrans" presStyleLbl="sibTrans2D1" presStyleIdx="1" presStyleCnt="8"/>
      <dgm:spPr/>
    </dgm:pt>
    <dgm:pt modelId="{A96057F2-7EB7-4903-959B-A1575BD82FAE}" type="pres">
      <dgm:prSet presAssocID="{E56BFC58-9187-47FA-A19C-7FCEBB642C34}" presName="connectorText" presStyleLbl="sibTrans2D1" presStyleIdx="1" presStyleCnt="8"/>
      <dgm:spPr/>
    </dgm:pt>
    <dgm:pt modelId="{E2BD123D-7ED1-4897-B6F9-858CBF6A7142}" type="pres">
      <dgm:prSet presAssocID="{5FC01FF9-29CF-4573-9C3A-402AD57228DF}" presName="node" presStyleLbl="node1" presStyleIdx="2" presStyleCnt="8">
        <dgm:presLayoutVars>
          <dgm:bulletEnabled val="1"/>
        </dgm:presLayoutVars>
      </dgm:prSet>
      <dgm:spPr/>
    </dgm:pt>
    <dgm:pt modelId="{FE7475FD-34C2-4FCF-BA57-82D2E898914D}" type="pres">
      <dgm:prSet presAssocID="{BE7B6E16-4D56-4562-9942-84178BA21903}" presName="sibTrans" presStyleLbl="sibTrans2D1" presStyleIdx="2" presStyleCnt="8"/>
      <dgm:spPr/>
    </dgm:pt>
    <dgm:pt modelId="{C31DB66B-25F5-4F67-ACE9-5D06EC5BC1D8}" type="pres">
      <dgm:prSet presAssocID="{BE7B6E16-4D56-4562-9942-84178BA21903}" presName="connectorText" presStyleLbl="sibTrans2D1" presStyleIdx="2" presStyleCnt="8"/>
      <dgm:spPr/>
    </dgm:pt>
    <dgm:pt modelId="{E6FDE6D6-DD75-41F2-89C9-AC88A02986FA}" type="pres">
      <dgm:prSet presAssocID="{29788D49-6AFD-4D4B-8266-F4CCFB7A30C5}" presName="node" presStyleLbl="node1" presStyleIdx="3" presStyleCnt="8">
        <dgm:presLayoutVars>
          <dgm:bulletEnabled val="1"/>
        </dgm:presLayoutVars>
      </dgm:prSet>
      <dgm:spPr/>
    </dgm:pt>
    <dgm:pt modelId="{249BADB6-8205-48D5-B7B7-6EB3D6B9FAF1}" type="pres">
      <dgm:prSet presAssocID="{F8ACC56F-7B35-48D3-B73B-F4308CBB3529}" presName="sibTrans" presStyleLbl="sibTrans2D1" presStyleIdx="3" presStyleCnt="8"/>
      <dgm:spPr/>
    </dgm:pt>
    <dgm:pt modelId="{8C4C934A-DF8C-4735-BFA6-4E8FEF459D15}" type="pres">
      <dgm:prSet presAssocID="{F8ACC56F-7B35-48D3-B73B-F4308CBB3529}" presName="connectorText" presStyleLbl="sibTrans2D1" presStyleIdx="3" presStyleCnt="8"/>
      <dgm:spPr/>
    </dgm:pt>
    <dgm:pt modelId="{BA7C79EA-EA10-40D1-A806-0AB6CBBF368F}" type="pres">
      <dgm:prSet presAssocID="{D35D0C56-8D1A-41DD-B4AF-FDB76A27A704}" presName="node" presStyleLbl="node1" presStyleIdx="4" presStyleCnt="8">
        <dgm:presLayoutVars>
          <dgm:bulletEnabled val="1"/>
        </dgm:presLayoutVars>
      </dgm:prSet>
      <dgm:spPr/>
    </dgm:pt>
    <dgm:pt modelId="{23ECF38C-A19F-4621-951C-DBC56927D04C}" type="pres">
      <dgm:prSet presAssocID="{0356C957-0CC6-445E-9623-5FF23A1F65F8}" presName="sibTrans" presStyleLbl="sibTrans2D1" presStyleIdx="4" presStyleCnt="8"/>
      <dgm:spPr/>
    </dgm:pt>
    <dgm:pt modelId="{5F6B2F17-5CF8-4E33-BDAF-C07CC0BCD361}" type="pres">
      <dgm:prSet presAssocID="{0356C957-0CC6-445E-9623-5FF23A1F65F8}" presName="connectorText" presStyleLbl="sibTrans2D1" presStyleIdx="4" presStyleCnt="8"/>
      <dgm:spPr/>
    </dgm:pt>
    <dgm:pt modelId="{CCE36335-BC8B-4B10-9352-1AF328D915F0}" type="pres">
      <dgm:prSet presAssocID="{DBD4752F-66A2-4ABD-A8E2-95011835D9D4}" presName="node" presStyleLbl="node1" presStyleIdx="5" presStyleCnt="8">
        <dgm:presLayoutVars>
          <dgm:bulletEnabled val="1"/>
        </dgm:presLayoutVars>
      </dgm:prSet>
      <dgm:spPr/>
    </dgm:pt>
    <dgm:pt modelId="{11F3B3BA-1D70-4EB2-9286-5E82C4D0713E}" type="pres">
      <dgm:prSet presAssocID="{6C2330AC-471B-4C08-9944-59743D251469}" presName="sibTrans" presStyleLbl="sibTrans2D1" presStyleIdx="5" presStyleCnt="8"/>
      <dgm:spPr/>
    </dgm:pt>
    <dgm:pt modelId="{5EC5D520-24A3-4736-9FE7-B14FD420B98E}" type="pres">
      <dgm:prSet presAssocID="{6C2330AC-471B-4C08-9944-59743D251469}" presName="connectorText" presStyleLbl="sibTrans2D1" presStyleIdx="5" presStyleCnt="8"/>
      <dgm:spPr/>
    </dgm:pt>
    <dgm:pt modelId="{C298E8B3-75BA-4759-847C-980E4583CAA2}" type="pres">
      <dgm:prSet presAssocID="{BD57E5A7-5464-459E-A796-534FFD03C0AD}" presName="node" presStyleLbl="node1" presStyleIdx="6" presStyleCnt="8">
        <dgm:presLayoutVars>
          <dgm:bulletEnabled val="1"/>
        </dgm:presLayoutVars>
      </dgm:prSet>
      <dgm:spPr/>
    </dgm:pt>
    <dgm:pt modelId="{1F6DAC67-B74F-4A6A-953E-BD45E1EAE0FE}" type="pres">
      <dgm:prSet presAssocID="{D06BE141-5646-46F6-B445-5B3D3ABF6DDE}" presName="sibTrans" presStyleLbl="sibTrans2D1" presStyleIdx="6" presStyleCnt="8"/>
      <dgm:spPr/>
    </dgm:pt>
    <dgm:pt modelId="{BE659CD6-700B-4CB4-A21F-D8CA4A2CC0B0}" type="pres">
      <dgm:prSet presAssocID="{D06BE141-5646-46F6-B445-5B3D3ABF6DDE}" presName="connectorText" presStyleLbl="sibTrans2D1" presStyleIdx="6" presStyleCnt="8"/>
      <dgm:spPr/>
    </dgm:pt>
    <dgm:pt modelId="{716A4F29-2518-4CD9-9AF9-C0FB2CF540FC}" type="pres">
      <dgm:prSet presAssocID="{44DC0D7A-C323-49B2-AB12-D5C33AA01E29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BDD5E9-0D54-4794-8BB0-89164F946C96}" type="pres">
      <dgm:prSet presAssocID="{D2807DE2-27A4-4E3F-975E-35091A4B79FB}" presName="sibTrans" presStyleLbl="sibTrans2D1" presStyleIdx="7" presStyleCnt="8"/>
      <dgm:spPr/>
    </dgm:pt>
    <dgm:pt modelId="{5207315D-6081-4AC9-8C40-9B733DEBD017}" type="pres">
      <dgm:prSet presAssocID="{D2807DE2-27A4-4E3F-975E-35091A4B79FB}" presName="connectorText" presStyleLbl="sibTrans2D1" presStyleIdx="7" presStyleCnt="8"/>
      <dgm:spPr/>
    </dgm:pt>
  </dgm:ptLst>
  <dgm:cxnLst>
    <dgm:cxn modelId="{972CE00A-083F-4A6B-A741-A47F3BF59B6F}" srcId="{20E9081C-F571-45F2-9481-D4129B26DF30}" destId="{44DC0D7A-C323-49B2-AB12-D5C33AA01E29}" srcOrd="7" destOrd="0" parTransId="{DF4683CE-D44F-4DF9-B39D-818430EBE8B0}" sibTransId="{D2807DE2-27A4-4E3F-975E-35091A4B79FB}"/>
    <dgm:cxn modelId="{2B1103A7-893F-4876-9435-29221E9FE727}" type="presOf" srcId="{BD57E5A7-5464-459E-A796-534FFD03C0AD}" destId="{C298E8B3-75BA-4759-847C-980E4583CAA2}" srcOrd="0" destOrd="0" presId="urn:microsoft.com/office/officeart/2005/8/layout/cycle2"/>
    <dgm:cxn modelId="{7FE6DD91-CC65-4B0E-B084-89591D2FE8C5}" type="presOf" srcId="{F8ACC56F-7B35-48D3-B73B-F4308CBB3529}" destId="{249BADB6-8205-48D5-B7B7-6EB3D6B9FAF1}" srcOrd="0" destOrd="0" presId="urn:microsoft.com/office/officeart/2005/8/layout/cycle2"/>
    <dgm:cxn modelId="{F59DD25F-A500-4033-A26C-2A4E704E62ED}" type="presOf" srcId="{7205ACF9-3BDA-4264-B9EC-642B13289821}" destId="{2E08DB9B-20CE-49F1-9B2E-A38048595F2C}" srcOrd="1" destOrd="0" presId="urn:microsoft.com/office/officeart/2005/8/layout/cycle2"/>
    <dgm:cxn modelId="{84FFB1AC-1584-4FD1-8BAF-C39FB43EA6E8}" type="presOf" srcId="{0356C957-0CC6-445E-9623-5FF23A1F65F8}" destId="{5F6B2F17-5CF8-4E33-BDAF-C07CC0BCD361}" srcOrd="1" destOrd="0" presId="urn:microsoft.com/office/officeart/2005/8/layout/cycle2"/>
    <dgm:cxn modelId="{05B2DB9D-C768-4EAD-83F3-D7D9D3D6FF50}" type="presOf" srcId="{DBD4752F-66A2-4ABD-A8E2-95011835D9D4}" destId="{CCE36335-BC8B-4B10-9352-1AF328D915F0}" srcOrd="0" destOrd="0" presId="urn:microsoft.com/office/officeart/2005/8/layout/cycle2"/>
    <dgm:cxn modelId="{F0FEDDE3-5C23-4A81-BE19-D74CD8390686}" type="presOf" srcId="{D35D0C56-8D1A-41DD-B4AF-FDB76A27A704}" destId="{BA7C79EA-EA10-40D1-A806-0AB6CBBF368F}" srcOrd="0" destOrd="0" presId="urn:microsoft.com/office/officeart/2005/8/layout/cycle2"/>
    <dgm:cxn modelId="{906D7D10-EC28-47EF-8AA8-652C8EAA8062}" type="presOf" srcId="{BE7B6E16-4D56-4562-9942-84178BA21903}" destId="{C31DB66B-25F5-4F67-ACE9-5D06EC5BC1D8}" srcOrd="1" destOrd="0" presId="urn:microsoft.com/office/officeart/2005/8/layout/cycle2"/>
    <dgm:cxn modelId="{4CC4330A-4942-49CC-8A0F-E39BE98EC941}" srcId="{20E9081C-F571-45F2-9481-D4129B26DF30}" destId="{DBD4752F-66A2-4ABD-A8E2-95011835D9D4}" srcOrd="5" destOrd="0" parTransId="{EC91A7AB-6921-4448-BD0F-B8B98CD634FC}" sibTransId="{6C2330AC-471B-4C08-9944-59743D251469}"/>
    <dgm:cxn modelId="{C863C591-2EFB-4C1D-AE9C-0B0F38B38EF8}" type="presOf" srcId="{6C2330AC-471B-4C08-9944-59743D251469}" destId="{5EC5D520-24A3-4736-9FE7-B14FD420B98E}" srcOrd="1" destOrd="0" presId="urn:microsoft.com/office/officeart/2005/8/layout/cycle2"/>
    <dgm:cxn modelId="{2F0565DD-DEC1-44F1-A365-8C188748D3C1}" type="presOf" srcId="{792AE1C6-3D42-4EA8-B3C6-0312DFA1E83D}" destId="{716A4F29-2518-4CD9-9AF9-C0FB2CF540FC}" srcOrd="0" destOrd="2" presId="urn:microsoft.com/office/officeart/2005/8/layout/cycle2"/>
    <dgm:cxn modelId="{32024782-F3A5-4332-81B3-2F0FA1DBBF23}" type="presOf" srcId="{E56BFC58-9187-47FA-A19C-7FCEBB642C34}" destId="{9D12144E-4F85-4CC9-BE75-BE840E361C32}" srcOrd="0" destOrd="0" presId="urn:microsoft.com/office/officeart/2005/8/layout/cycle2"/>
    <dgm:cxn modelId="{3825D1CD-0C64-42F4-AFEB-9800E48C5DFA}" type="presOf" srcId="{BE7B6E16-4D56-4562-9942-84178BA21903}" destId="{FE7475FD-34C2-4FCF-BA57-82D2E898914D}" srcOrd="0" destOrd="0" presId="urn:microsoft.com/office/officeart/2005/8/layout/cycle2"/>
    <dgm:cxn modelId="{9EB9E790-E90F-427E-87A6-66D3E74A114D}" type="presOf" srcId="{44DC0D7A-C323-49B2-AB12-D5C33AA01E29}" destId="{716A4F29-2518-4CD9-9AF9-C0FB2CF540FC}" srcOrd="0" destOrd="0" presId="urn:microsoft.com/office/officeart/2005/8/layout/cycle2"/>
    <dgm:cxn modelId="{91A9560E-36D9-437E-8AB4-80621C042D12}" srcId="{20E9081C-F571-45F2-9481-D4129B26DF30}" destId="{D35D0C56-8D1A-41DD-B4AF-FDB76A27A704}" srcOrd="4" destOrd="0" parTransId="{D14CDF7C-B72A-4663-B9CE-31CCFC930CAE}" sibTransId="{0356C957-0CC6-445E-9623-5FF23A1F65F8}"/>
    <dgm:cxn modelId="{4D3038B4-4FB9-4F9D-83D2-788236C4BBB5}" srcId="{20E9081C-F571-45F2-9481-D4129B26DF30}" destId="{5FC01FF9-29CF-4573-9C3A-402AD57228DF}" srcOrd="2" destOrd="0" parTransId="{206FF9E6-111A-44A6-8413-7AE708DDAFEF}" sibTransId="{BE7B6E16-4D56-4562-9942-84178BA21903}"/>
    <dgm:cxn modelId="{078A09BF-5FCD-47B6-8E08-78F5A9830A01}" type="presOf" srcId="{6C2330AC-471B-4C08-9944-59743D251469}" destId="{11F3B3BA-1D70-4EB2-9286-5E82C4D0713E}" srcOrd="0" destOrd="0" presId="urn:microsoft.com/office/officeart/2005/8/layout/cycle2"/>
    <dgm:cxn modelId="{CD38C0FC-2344-4C40-ACB2-86AC5F17D898}" type="presOf" srcId="{D2807DE2-27A4-4E3F-975E-35091A4B79FB}" destId="{9BBDD5E9-0D54-4794-8BB0-89164F946C96}" srcOrd="0" destOrd="0" presId="urn:microsoft.com/office/officeart/2005/8/layout/cycle2"/>
    <dgm:cxn modelId="{E016032E-C7FE-494A-BE5B-3C0C59FAD92D}" type="presOf" srcId="{E56BFC58-9187-47FA-A19C-7FCEBB642C34}" destId="{A96057F2-7EB7-4903-959B-A1575BD82FAE}" srcOrd="1" destOrd="0" presId="urn:microsoft.com/office/officeart/2005/8/layout/cycle2"/>
    <dgm:cxn modelId="{69444724-1956-46F7-B9B7-9C521C46986D}" type="presOf" srcId="{F8ACC56F-7B35-48D3-B73B-F4308CBB3529}" destId="{8C4C934A-DF8C-4735-BFA6-4E8FEF459D15}" srcOrd="1" destOrd="0" presId="urn:microsoft.com/office/officeart/2005/8/layout/cycle2"/>
    <dgm:cxn modelId="{C1A85E42-3A7A-487B-9B2D-BCEEFC83F433}" type="presOf" srcId="{D06BE141-5646-46F6-B445-5B3D3ABF6DDE}" destId="{BE659CD6-700B-4CB4-A21F-D8CA4A2CC0B0}" srcOrd="1" destOrd="0" presId="urn:microsoft.com/office/officeart/2005/8/layout/cycle2"/>
    <dgm:cxn modelId="{58E92415-B7CE-430D-A54D-759A2C8B9CB6}" type="presOf" srcId="{D2807DE2-27A4-4E3F-975E-35091A4B79FB}" destId="{5207315D-6081-4AC9-8C40-9B733DEBD017}" srcOrd="1" destOrd="0" presId="urn:microsoft.com/office/officeart/2005/8/layout/cycle2"/>
    <dgm:cxn modelId="{E3216BF2-EE1A-42DC-B117-EFBC512826D8}" type="presOf" srcId="{5FC01FF9-29CF-4573-9C3A-402AD57228DF}" destId="{E2BD123D-7ED1-4897-B6F9-858CBF6A7142}" srcOrd="0" destOrd="0" presId="urn:microsoft.com/office/officeart/2005/8/layout/cycle2"/>
    <dgm:cxn modelId="{FAECE4EE-9EE2-48AF-AE86-04D06AF59930}" type="presOf" srcId="{40021949-F2DC-4812-9296-5B0FFF550985}" destId="{716A4F29-2518-4CD9-9AF9-C0FB2CF540FC}" srcOrd="0" destOrd="3" presId="urn:microsoft.com/office/officeart/2005/8/layout/cycle2"/>
    <dgm:cxn modelId="{2F77FA54-2F30-4943-80C5-ABA033139EF1}" srcId="{20E9081C-F571-45F2-9481-D4129B26DF30}" destId="{EF4233A8-D3D5-46D3-8C77-BA73019A361D}" srcOrd="1" destOrd="0" parTransId="{C0B5C6EF-D84C-4C81-BBC2-3B8805BCA1E8}" sibTransId="{E56BFC58-9187-47FA-A19C-7FCEBB642C34}"/>
    <dgm:cxn modelId="{2E88CF91-0B94-4BB7-88B3-1D0DFA974F40}" type="presOf" srcId="{C92275F1-02CD-4962-88A1-9C93AA081C79}" destId="{716A4F29-2518-4CD9-9AF9-C0FB2CF540FC}" srcOrd="0" destOrd="4" presId="urn:microsoft.com/office/officeart/2005/8/layout/cycle2"/>
    <dgm:cxn modelId="{8717F388-C5A0-4F72-8948-7BAF7F7263B5}" srcId="{20E9081C-F571-45F2-9481-D4129B26DF30}" destId="{BD57E5A7-5464-459E-A796-534FFD03C0AD}" srcOrd="6" destOrd="0" parTransId="{DB3FB9F1-7BEE-424A-BABD-5F774F89B7F9}" sibTransId="{D06BE141-5646-46F6-B445-5B3D3ABF6DDE}"/>
    <dgm:cxn modelId="{C518AC97-ED1E-481D-AACF-E05059AA3A41}" type="presOf" srcId="{445DC5C4-15E1-4A55-A91E-5BB12E41CFF6}" destId="{181F4827-688F-47E1-BCA4-970F32AC83B3}" srcOrd="0" destOrd="0" presId="urn:microsoft.com/office/officeart/2005/8/layout/cycle2"/>
    <dgm:cxn modelId="{F7CD505D-05A9-46C8-A154-14BBCAE6486C}" type="presOf" srcId="{0356C957-0CC6-445E-9623-5FF23A1F65F8}" destId="{23ECF38C-A19F-4621-951C-DBC56927D04C}" srcOrd="0" destOrd="0" presId="urn:microsoft.com/office/officeart/2005/8/layout/cycle2"/>
    <dgm:cxn modelId="{02BF92C0-FBC1-4B71-A068-7E0B7B8FEF5C}" srcId="{44DC0D7A-C323-49B2-AB12-D5C33AA01E29}" destId="{2E19AEC4-0D77-48D4-8D2D-00736FD2E180}" srcOrd="0" destOrd="0" parTransId="{C884D6E6-ACEC-470F-AC5E-C1E6F98D5A6A}" sibTransId="{0457A392-F839-4985-A9CA-BFC4F700126D}"/>
    <dgm:cxn modelId="{04BC70E2-A186-4823-96E8-139A6684BCDA}" srcId="{20E9081C-F571-45F2-9481-D4129B26DF30}" destId="{29788D49-6AFD-4D4B-8266-F4CCFB7A30C5}" srcOrd="3" destOrd="0" parTransId="{96054E64-0C60-40A9-A9BD-68EBDB0F1592}" sibTransId="{F8ACC56F-7B35-48D3-B73B-F4308CBB3529}"/>
    <dgm:cxn modelId="{4E9CDD39-C14B-49A1-A538-6F7A56EFD747}" type="presOf" srcId="{2E19AEC4-0D77-48D4-8D2D-00736FD2E180}" destId="{716A4F29-2518-4CD9-9AF9-C0FB2CF540FC}" srcOrd="0" destOrd="1" presId="urn:microsoft.com/office/officeart/2005/8/layout/cycle2"/>
    <dgm:cxn modelId="{37F144CD-DA64-46F6-9B45-7E09DE435949}" type="presOf" srcId="{D06BE141-5646-46F6-B445-5B3D3ABF6DDE}" destId="{1F6DAC67-B74F-4A6A-953E-BD45E1EAE0FE}" srcOrd="0" destOrd="0" presId="urn:microsoft.com/office/officeart/2005/8/layout/cycle2"/>
    <dgm:cxn modelId="{D2E94C59-32ED-44EA-80CB-4F6DA74826A0}" srcId="{44DC0D7A-C323-49B2-AB12-D5C33AA01E29}" destId="{792AE1C6-3D42-4EA8-B3C6-0312DFA1E83D}" srcOrd="1" destOrd="0" parTransId="{8238732D-60FA-466D-B510-68099D60484C}" sibTransId="{4AF6FA7A-9EB4-4E4A-9A17-0A6DC7B4A6B6}"/>
    <dgm:cxn modelId="{C2889C91-2D10-427B-BECB-260486959FFE}" srcId="{40021949-F2DC-4812-9296-5B0FFF550985}" destId="{C92275F1-02CD-4962-88A1-9C93AA081C79}" srcOrd="0" destOrd="0" parTransId="{1EB79781-8781-4423-8B3A-F66071359B52}" sibTransId="{1E93B5B6-0061-470C-9E97-B2D66930F891}"/>
    <dgm:cxn modelId="{8ED9BF9C-AD12-46ED-BFC8-6C06FEAD39D1}" type="presOf" srcId="{29788D49-6AFD-4D4B-8266-F4CCFB7A30C5}" destId="{E6FDE6D6-DD75-41F2-89C9-AC88A02986FA}" srcOrd="0" destOrd="0" presId="urn:microsoft.com/office/officeart/2005/8/layout/cycle2"/>
    <dgm:cxn modelId="{BAAC7980-4A5B-4136-8CE3-11FE3476C71D}" srcId="{44DC0D7A-C323-49B2-AB12-D5C33AA01E29}" destId="{40021949-F2DC-4812-9296-5B0FFF550985}" srcOrd="2" destOrd="0" parTransId="{672D53AC-8230-46AC-B6FF-C5CDD522F386}" sibTransId="{66EB6D99-A87E-4C98-BE34-4A47EB79B434}"/>
    <dgm:cxn modelId="{DD60436F-DDC8-4333-8FD9-F57B87B6EDA8}" type="presOf" srcId="{EF4233A8-D3D5-46D3-8C77-BA73019A361D}" destId="{79A3E22D-DF3A-4060-8B0E-66C1C59CB7A0}" srcOrd="0" destOrd="0" presId="urn:microsoft.com/office/officeart/2005/8/layout/cycle2"/>
    <dgm:cxn modelId="{408B58A5-3440-4B4F-97DA-4FDB04517606}" srcId="{20E9081C-F571-45F2-9481-D4129B26DF30}" destId="{445DC5C4-15E1-4A55-A91E-5BB12E41CFF6}" srcOrd="0" destOrd="0" parTransId="{EE0FCD52-B8DA-4EA9-AB3F-C370805207B4}" sibTransId="{7205ACF9-3BDA-4264-B9EC-642B13289821}"/>
    <dgm:cxn modelId="{B87F6F68-AA61-47E3-8479-F9C5FF6CC891}" type="presOf" srcId="{20E9081C-F571-45F2-9481-D4129B26DF30}" destId="{06E3BF8B-D17F-4167-9126-977C660FEA33}" srcOrd="0" destOrd="0" presId="urn:microsoft.com/office/officeart/2005/8/layout/cycle2"/>
    <dgm:cxn modelId="{78F4B976-8B1F-4B03-BE8A-97F5E8BA1054}" type="presOf" srcId="{7205ACF9-3BDA-4264-B9EC-642B13289821}" destId="{D323EF38-C177-4D94-9507-DCFB11E1FA15}" srcOrd="0" destOrd="0" presId="urn:microsoft.com/office/officeart/2005/8/layout/cycle2"/>
    <dgm:cxn modelId="{FE5534B0-5ABF-42B1-9519-DEDDAA40C9C0}" type="presParOf" srcId="{06E3BF8B-D17F-4167-9126-977C660FEA33}" destId="{181F4827-688F-47E1-BCA4-970F32AC83B3}" srcOrd="0" destOrd="0" presId="urn:microsoft.com/office/officeart/2005/8/layout/cycle2"/>
    <dgm:cxn modelId="{C0B0AC6D-FA65-49C6-850A-1EDF417181C8}" type="presParOf" srcId="{06E3BF8B-D17F-4167-9126-977C660FEA33}" destId="{D323EF38-C177-4D94-9507-DCFB11E1FA15}" srcOrd="1" destOrd="0" presId="urn:microsoft.com/office/officeart/2005/8/layout/cycle2"/>
    <dgm:cxn modelId="{88881937-5B2E-4945-BEE3-8F21E1C163C2}" type="presParOf" srcId="{D323EF38-C177-4D94-9507-DCFB11E1FA15}" destId="{2E08DB9B-20CE-49F1-9B2E-A38048595F2C}" srcOrd="0" destOrd="0" presId="urn:microsoft.com/office/officeart/2005/8/layout/cycle2"/>
    <dgm:cxn modelId="{D834156B-9A2E-4E8E-888A-DFF8762E53A3}" type="presParOf" srcId="{06E3BF8B-D17F-4167-9126-977C660FEA33}" destId="{79A3E22D-DF3A-4060-8B0E-66C1C59CB7A0}" srcOrd="2" destOrd="0" presId="urn:microsoft.com/office/officeart/2005/8/layout/cycle2"/>
    <dgm:cxn modelId="{428AE984-98AD-41B9-B843-BCCB6349BEC9}" type="presParOf" srcId="{06E3BF8B-D17F-4167-9126-977C660FEA33}" destId="{9D12144E-4F85-4CC9-BE75-BE840E361C32}" srcOrd="3" destOrd="0" presId="urn:microsoft.com/office/officeart/2005/8/layout/cycle2"/>
    <dgm:cxn modelId="{3EE785EA-DFC5-45D3-853F-2A7D2992E434}" type="presParOf" srcId="{9D12144E-4F85-4CC9-BE75-BE840E361C32}" destId="{A96057F2-7EB7-4903-959B-A1575BD82FAE}" srcOrd="0" destOrd="0" presId="urn:microsoft.com/office/officeart/2005/8/layout/cycle2"/>
    <dgm:cxn modelId="{BE96861D-97D3-4DE7-90F2-094D9FC4F4E2}" type="presParOf" srcId="{06E3BF8B-D17F-4167-9126-977C660FEA33}" destId="{E2BD123D-7ED1-4897-B6F9-858CBF6A7142}" srcOrd="4" destOrd="0" presId="urn:microsoft.com/office/officeart/2005/8/layout/cycle2"/>
    <dgm:cxn modelId="{EC1700EF-8FC4-4BBB-8E07-16D17D3101F7}" type="presParOf" srcId="{06E3BF8B-D17F-4167-9126-977C660FEA33}" destId="{FE7475FD-34C2-4FCF-BA57-82D2E898914D}" srcOrd="5" destOrd="0" presId="urn:microsoft.com/office/officeart/2005/8/layout/cycle2"/>
    <dgm:cxn modelId="{82515B8D-03F6-42FE-A03D-0687C18928AC}" type="presParOf" srcId="{FE7475FD-34C2-4FCF-BA57-82D2E898914D}" destId="{C31DB66B-25F5-4F67-ACE9-5D06EC5BC1D8}" srcOrd="0" destOrd="0" presId="urn:microsoft.com/office/officeart/2005/8/layout/cycle2"/>
    <dgm:cxn modelId="{181C0BD6-142E-4481-8C31-EA0E2E4D524C}" type="presParOf" srcId="{06E3BF8B-D17F-4167-9126-977C660FEA33}" destId="{E6FDE6D6-DD75-41F2-89C9-AC88A02986FA}" srcOrd="6" destOrd="0" presId="urn:microsoft.com/office/officeart/2005/8/layout/cycle2"/>
    <dgm:cxn modelId="{297CA6B8-C81A-410A-A01D-A194CD469BC5}" type="presParOf" srcId="{06E3BF8B-D17F-4167-9126-977C660FEA33}" destId="{249BADB6-8205-48D5-B7B7-6EB3D6B9FAF1}" srcOrd="7" destOrd="0" presId="urn:microsoft.com/office/officeart/2005/8/layout/cycle2"/>
    <dgm:cxn modelId="{8CA47037-22E8-48B4-A58A-0594ED0B733C}" type="presParOf" srcId="{249BADB6-8205-48D5-B7B7-6EB3D6B9FAF1}" destId="{8C4C934A-DF8C-4735-BFA6-4E8FEF459D15}" srcOrd="0" destOrd="0" presId="urn:microsoft.com/office/officeart/2005/8/layout/cycle2"/>
    <dgm:cxn modelId="{30632185-9A80-4FE2-B2D1-4FC1EABE1A08}" type="presParOf" srcId="{06E3BF8B-D17F-4167-9126-977C660FEA33}" destId="{BA7C79EA-EA10-40D1-A806-0AB6CBBF368F}" srcOrd="8" destOrd="0" presId="urn:microsoft.com/office/officeart/2005/8/layout/cycle2"/>
    <dgm:cxn modelId="{AC6F4FA8-B9D5-47CE-BA6C-62DFABC961CD}" type="presParOf" srcId="{06E3BF8B-D17F-4167-9126-977C660FEA33}" destId="{23ECF38C-A19F-4621-951C-DBC56927D04C}" srcOrd="9" destOrd="0" presId="urn:microsoft.com/office/officeart/2005/8/layout/cycle2"/>
    <dgm:cxn modelId="{4E85CB60-2A76-4E70-91DE-708FE47AE194}" type="presParOf" srcId="{23ECF38C-A19F-4621-951C-DBC56927D04C}" destId="{5F6B2F17-5CF8-4E33-BDAF-C07CC0BCD361}" srcOrd="0" destOrd="0" presId="urn:microsoft.com/office/officeart/2005/8/layout/cycle2"/>
    <dgm:cxn modelId="{BA6CC326-A6F1-4D3B-9760-34D112CE8BC6}" type="presParOf" srcId="{06E3BF8B-D17F-4167-9126-977C660FEA33}" destId="{CCE36335-BC8B-4B10-9352-1AF328D915F0}" srcOrd="10" destOrd="0" presId="urn:microsoft.com/office/officeart/2005/8/layout/cycle2"/>
    <dgm:cxn modelId="{BE43297E-AF15-4D57-8B20-3578E493BDF2}" type="presParOf" srcId="{06E3BF8B-D17F-4167-9126-977C660FEA33}" destId="{11F3B3BA-1D70-4EB2-9286-5E82C4D0713E}" srcOrd="11" destOrd="0" presId="urn:microsoft.com/office/officeart/2005/8/layout/cycle2"/>
    <dgm:cxn modelId="{BE096266-E13B-4F9D-87B8-58B7A2BC1639}" type="presParOf" srcId="{11F3B3BA-1D70-4EB2-9286-5E82C4D0713E}" destId="{5EC5D520-24A3-4736-9FE7-B14FD420B98E}" srcOrd="0" destOrd="0" presId="urn:microsoft.com/office/officeart/2005/8/layout/cycle2"/>
    <dgm:cxn modelId="{4AD08FCC-3F59-4CB7-8656-D09AE9785C2A}" type="presParOf" srcId="{06E3BF8B-D17F-4167-9126-977C660FEA33}" destId="{C298E8B3-75BA-4759-847C-980E4583CAA2}" srcOrd="12" destOrd="0" presId="urn:microsoft.com/office/officeart/2005/8/layout/cycle2"/>
    <dgm:cxn modelId="{92F8665D-069E-4A69-A0A4-22A9ED8C6B21}" type="presParOf" srcId="{06E3BF8B-D17F-4167-9126-977C660FEA33}" destId="{1F6DAC67-B74F-4A6A-953E-BD45E1EAE0FE}" srcOrd="13" destOrd="0" presId="urn:microsoft.com/office/officeart/2005/8/layout/cycle2"/>
    <dgm:cxn modelId="{2E1F721B-5159-496B-8468-DE5043F71735}" type="presParOf" srcId="{1F6DAC67-B74F-4A6A-953E-BD45E1EAE0FE}" destId="{BE659CD6-700B-4CB4-A21F-D8CA4A2CC0B0}" srcOrd="0" destOrd="0" presId="urn:microsoft.com/office/officeart/2005/8/layout/cycle2"/>
    <dgm:cxn modelId="{DE954EC0-4242-4161-A837-680D4961288A}" type="presParOf" srcId="{06E3BF8B-D17F-4167-9126-977C660FEA33}" destId="{716A4F29-2518-4CD9-9AF9-C0FB2CF540FC}" srcOrd="14" destOrd="0" presId="urn:microsoft.com/office/officeart/2005/8/layout/cycle2"/>
    <dgm:cxn modelId="{E72A3B90-AC2D-4C7A-8317-FAD75C7C8301}" type="presParOf" srcId="{06E3BF8B-D17F-4167-9126-977C660FEA33}" destId="{9BBDD5E9-0D54-4794-8BB0-89164F946C96}" srcOrd="15" destOrd="0" presId="urn:microsoft.com/office/officeart/2005/8/layout/cycle2"/>
    <dgm:cxn modelId="{ADE75A0D-2F81-4039-9D64-3F11BD94C43F}" type="presParOf" srcId="{9BBDD5E9-0D54-4794-8BB0-89164F946C96}" destId="{5207315D-6081-4AC9-8C40-9B733DEBD017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 thruBlk="1"/>
    <p:sndAc>
      <p:stSnd>
        <p:snd r:embed="rId13" name="chimes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nut 10"/>
          <p:cNvSpPr/>
          <p:nvPr/>
        </p:nvSpPr>
        <p:spPr>
          <a:xfrm>
            <a:off x="1295400" y="838200"/>
            <a:ext cx="6553200" cy="5791200"/>
          </a:xfrm>
          <a:prstGeom prst="donut">
            <a:avLst>
              <a:gd name="adj" fmla="val 8134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Donut 11"/>
          <p:cNvSpPr/>
          <p:nvPr/>
        </p:nvSpPr>
        <p:spPr>
          <a:xfrm>
            <a:off x="1828800" y="1371600"/>
            <a:ext cx="5486400" cy="4724400"/>
          </a:xfrm>
          <a:prstGeom prst="donut">
            <a:avLst>
              <a:gd name="adj" fmla="val 236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971800" y="2514600"/>
            <a:ext cx="3200400" cy="2590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c„w_ex</a:t>
            </a:r>
            <a:endParaRPr lang="en-US" sz="88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81400" y="1600200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Uªv‡cvwùqvi</a:t>
            </a:r>
            <a:endParaRPr lang="en-US" sz="4000" dirty="0"/>
          </a:p>
        </p:txBody>
      </p:sp>
    </p:spTree>
  </p:cSld>
  <p:clrMapOvr>
    <a:masterClrMapping/>
  </p:clrMapOvr>
  <p:transition>
    <p:cut thruBlk="1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0.00047 L 0.10799 -0.15556 L 0.25035 -0.15556 L 0.35 -0.00047 L 0.35 0.22152 L 0.25035 0.37777 L 0.10799 0.37777 L 0.00833 0.22152 L 0.00833 -0.00047 Z " pathEditMode="relative" rAng="0" ptsTypes="FFFF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" y="1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7 -3.7037E-6 C 0.11389 -3.7037E-6 0.225 0.1213 0.225 0.2713 C 0.225 0.42153 0.11389 0.54445 -0.0217 0.54445 C -0.15833 0.54445 -0.26823 0.42153 -0.26823 0.2713 C -0.26823 0.1213 -0.15833 -3.7037E-6 -0.0217 -3.7037E-6 Z " pathEditMode="relative" rAng="0" ptsTypes="fffff">
                                      <p:cBhvr>
                                        <p:cTn id="1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c„w_exi</a:t>
            </a:r>
            <a:endParaRPr lang="en-US" sz="8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66800" y="1752600"/>
            <a:ext cx="7543800" cy="434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900" dirty="0" err="1" smtClean="0">
                <a:latin typeface="SutonnyMJ" pitchFamily="2" charset="0"/>
                <a:cs typeface="SutonnyMJ" pitchFamily="2" charset="0"/>
              </a:rPr>
              <a:t>evqygÛj</a:t>
            </a:r>
            <a:endParaRPr lang="en-US" sz="19900" dirty="0"/>
          </a:p>
        </p:txBody>
      </p:sp>
    </p:spTree>
  </p:cSld>
  <p:clrMapOvr>
    <a:masterClrMapping/>
  </p:clrMapOvr>
  <p:transition>
    <p:cut thruBlk="1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nut 1"/>
          <p:cNvSpPr/>
          <p:nvPr/>
        </p:nvSpPr>
        <p:spPr>
          <a:xfrm>
            <a:off x="1524000" y="838200"/>
            <a:ext cx="6324600" cy="5334000"/>
          </a:xfrm>
          <a:prstGeom prst="donut">
            <a:avLst>
              <a:gd name="adj" fmla="val 155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7924800" cy="144655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    </a:t>
            </a:r>
            <a:r>
              <a:rPr lang="en-US" sz="44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G ¯</a:t>
            </a:r>
            <a:r>
              <a:rPr lang="en-US" sz="44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Íi</a:t>
            </a:r>
            <a:r>
              <a:rPr lang="en-US" sz="44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c„w_exi</a:t>
            </a:r>
            <a:r>
              <a:rPr lang="en-US" sz="44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f-‚</a:t>
            </a:r>
            <a:r>
              <a:rPr lang="en-US" sz="44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c„ô</a:t>
            </a:r>
            <a:r>
              <a:rPr lang="en-US" sz="44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†_‡K </a:t>
            </a:r>
            <a:r>
              <a:rPr lang="en-US" sz="44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GMv‡iv</a:t>
            </a:r>
            <a:r>
              <a:rPr lang="en-US" sz="44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wK‡jv</a:t>
            </a:r>
            <a:endParaRPr lang="en-US" sz="4400" dirty="0" smtClean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  <a:p>
            <a:r>
              <a:rPr lang="en-US" sz="44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           </a:t>
            </a:r>
            <a:r>
              <a:rPr lang="en-US" sz="44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wgUvi</a:t>
            </a:r>
            <a:r>
              <a:rPr lang="en-US" sz="44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44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y‡i</a:t>
            </a:r>
            <a:r>
              <a:rPr lang="en-US" sz="44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Aew¯’Z</a:t>
            </a:r>
            <a:endParaRPr lang="en-US" sz="24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667000"/>
            <a:ext cx="7924800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G ¯</a:t>
            </a:r>
            <a:r>
              <a:rPr lang="en-US" sz="36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Í‡i</a:t>
            </a:r>
            <a:r>
              <a:rPr lang="en-US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evqy</a:t>
            </a:r>
            <a:r>
              <a:rPr lang="en-US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gÛ‡ji</a:t>
            </a:r>
            <a:r>
              <a:rPr lang="en-US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6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ewki</a:t>
            </a:r>
            <a:r>
              <a:rPr lang="en-US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fvM</a:t>
            </a:r>
            <a:r>
              <a:rPr lang="en-US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M¨vm</a:t>
            </a:r>
            <a:r>
              <a:rPr lang="en-US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I †</a:t>
            </a:r>
            <a:r>
              <a:rPr lang="en-US" sz="36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gN</a:t>
            </a:r>
            <a:r>
              <a:rPr lang="en-US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_</a:t>
            </a:r>
            <a:r>
              <a:rPr lang="en-US" sz="36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v‡K</a:t>
            </a:r>
            <a:r>
              <a:rPr lang="en-US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|</a:t>
            </a:r>
            <a:endParaRPr lang="en-US" sz="3600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505200"/>
            <a:ext cx="800100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    ‡</a:t>
            </a:r>
            <a:r>
              <a:rPr lang="en-US" sz="4800" dirty="0" err="1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gN</a:t>
            </a:r>
            <a:r>
              <a:rPr lang="en-US" sz="4800" dirty="0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Avm‡j</a:t>
            </a:r>
            <a:r>
              <a:rPr lang="en-US" sz="4800" dirty="0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Rjxq</a:t>
            </a:r>
            <a:r>
              <a:rPr lang="en-US" sz="4800" dirty="0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ev®ú</a:t>
            </a:r>
            <a:r>
              <a:rPr lang="en-US" sz="4800" dirty="0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Øviv</a:t>
            </a:r>
            <a:r>
              <a:rPr lang="en-US" sz="4800" dirty="0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n>
                  <a:solidFill>
                    <a:srgbClr val="C00000"/>
                  </a:solidFill>
                </a:ln>
                <a:latin typeface="SutonnyMJ" pitchFamily="2" charset="0"/>
                <a:cs typeface="SutonnyMJ" pitchFamily="2" charset="0"/>
              </a:rPr>
              <a:t>MwVZ</a:t>
            </a:r>
            <a:endParaRPr lang="en-US" sz="4800" dirty="0">
              <a:ln>
                <a:solidFill>
                  <a:srgbClr val="C00000"/>
                </a:solidFill>
              </a:ln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4648200"/>
            <a:ext cx="8001000" cy="110799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   G ¯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Í‡ii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bvg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Uª‡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cvwùqvi</a:t>
            </a:r>
            <a:endParaRPr lang="en-US" sz="66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ransition spd="med">
    <p:cut thruBlk="1"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4" grpId="1" animBg="1"/>
      <p:bldP spid="5" grpId="1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nut 1"/>
          <p:cNvSpPr/>
          <p:nvPr/>
        </p:nvSpPr>
        <p:spPr>
          <a:xfrm>
            <a:off x="533400" y="914400"/>
            <a:ext cx="7848600" cy="5334000"/>
          </a:xfrm>
          <a:prstGeom prst="donut">
            <a:avLst>
              <a:gd name="adj" fmla="val 16819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743200"/>
            <a:ext cx="5562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 </a:t>
            </a:r>
            <a:r>
              <a:rPr lang="en-US" sz="9600" dirty="0" smtClean="0">
                <a:latin typeface="SutonnyMJ" pitchFamily="2" charset="0"/>
                <a:cs typeface="SutonnyMJ" pitchFamily="2" charset="0"/>
              </a:rPr>
              <a:t>÷ª</a:t>
            </a:r>
            <a:r>
              <a:rPr lang="en-US" sz="9600" dirty="0" err="1" smtClean="0">
                <a:latin typeface="SutonnyMJ" pitchFamily="2" charset="0"/>
                <a:cs typeface="SutonnyMJ" pitchFamily="2" charset="0"/>
              </a:rPr>
              <a:t>v‡Uvwùqvi</a:t>
            </a:r>
            <a:endParaRPr lang="en-US" sz="44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09600"/>
            <a:ext cx="8382000" cy="2123658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f‚-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c„ô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†_‡K 50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wK‡jvwgUvi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`~‡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G ¯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Íi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Aew¯’Z</a:t>
            </a:r>
            <a:endParaRPr lang="en-US" sz="66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743200"/>
            <a:ext cx="8382000" cy="212365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Uª‡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cvwùqvi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Dc‡i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6600" dirty="0" smtClean="0">
                <a:latin typeface="SutonnyMJ" pitchFamily="2" charset="0"/>
                <a:cs typeface="SutonnyMJ" pitchFamily="2" charset="0"/>
              </a:rPr>
              <a:t>   </a:t>
            </a:r>
            <a:r>
              <a:rPr lang="en-US" sz="6600" dirty="0" err="1" smtClean="0">
                <a:latin typeface="SutonnyMJ" pitchFamily="2" charset="0"/>
                <a:cs typeface="SutonnyMJ" pitchFamily="2" charset="0"/>
              </a:rPr>
              <a:t>Ae¯’vb</a:t>
            </a:r>
            <a:endParaRPr lang="en-US" sz="66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876800"/>
            <a:ext cx="8382000" cy="1569660"/>
          </a:xfrm>
          <a:prstGeom prst="rect">
            <a:avLst/>
          </a:prstGeom>
          <a:solidFill>
            <a:schemeClr val="accent4"/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SutonnyMJ" pitchFamily="2" charset="0"/>
                <a:cs typeface="SutonnyMJ" pitchFamily="2" charset="0"/>
              </a:rPr>
              <a:t>G ¯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Í‡i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GK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ai‡bi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M¨vwmq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c`v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_©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i‡q‡Q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hvi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bvg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IRb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¯</a:t>
            </a:r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Íi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 |</a:t>
            </a:r>
            <a:endParaRPr lang="en-US" sz="4800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ransition>
    <p:cut thruBlk="1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ut thruBlk="1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8" grpId="1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100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c„w_exi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</dc:creator>
  <cp:lastModifiedBy>F</cp:lastModifiedBy>
  <cp:revision>22</cp:revision>
  <dcterms:created xsi:type="dcterms:W3CDTF">2006-08-16T00:00:00Z</dcterms:created>
  <dcterms:modified xsi:type="dcterms:W3CDTF">2016-09-28T18:42:27Z</dcterms:modified>
</cp:coreProperties>
</file>